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401" r:id="rId18"/>
    <p:sldMasterId id="2147498526" r:id="rId19"/>
    <p:sldMasterId id="2147498605" r:id="rId20"/>
    <p:sldMasterId id="2147498617" r:id="rId21"/>
    <p:sldMasterId id="2147498636" r:id="rId22"/>
    <p:sldMasterId id="2147498648" r:id="rId23"/>
  </p:sldMasterIdLst>
  <p:notesMasterIdLst>
    <p:notesMasterId r:id="rId72"/>
  </p:notesMasterIdLst>
  <p:sldIdLst>
    <p:sldId id="331" r:id="rId24"/>
    <p:sldId id="330" r:id="rId25"/>
    <p:sldId id="259" r:id="rId26"/>
    <p:sldId id="3474" r:id="rId27"/>
    <p:sldId id="3476" r:id="rId28"/>
    <p:sldId id="261" r:id="rId29"/>
    <p:sldId id="3480" r:id="rId30"/>
    <p:sldId id="3470" r:id="rId31"/>
    <p:sldId id="265" r:id="rId32"/>
    <p:sldId id="262" r:id="rId33"/>
    <p:sldId id="3077" r:id="rId34"/>
    <p:sldId id="3777" r:id="rId35"/>
    <p:sldId id="3275" r:id="rId36"/>
    <p:sldId id="980" r:id="rId37"/>
    <p:sldId id="3237" r:id="rId38"/>
    <p:sldId id="3536" r:id="rId39"/>
    <p:sldId id="3809" r:id="rId40"/>
    <p:sldId id="3804" r:id="rId41"/>
    <p:sldId id="3791" r:id="rId42"/>
    <p:sldId id="3786" r:id="rId43"/>
    <p:sldId id="257" r:id="rId44"/>
    <p:sldId id="258" r:id="rId45"/>
    <p:sldId id="266" r:id="rId46"/>
    <p:sldId id="3787" r:id="rId47"/>
    <p:sldId id="260" r:id="rId48"/>
    <p:sldId id="3788" r:id="rId49"/>
    <p:sldId id="3789" r:id="rId50"/>
    <p:sldId id="263" r:id="rId51"/>
    <p:sldId id="264" r:id="rId52"/>
    <p:sldId id="287" r:id="rId53"/>
    <p:sldId id="3847" r:id="rId54"/>
    <p:sldId id="3822" r:id="rId55"/>
    <p:sldId id="3833" r:id="rId56"/>
    <p:sldId id="3826" r:id="rId57"/>
    <p:sldId id="3848" r:id="rId58"/>
    <p:sldId id="3846" r:id="rId59"/>
    <p:sldId id="3843" r:id="rId60"/>
    <p:sldId id="3845" r:id="rId61"/>
    <p:sldId id="3839" r:id="rId62"/>
    <p:sldId id="3836" r:id="rId63"/>
    <p:sldId id="3760" r:id="rId64"/>
    <p:sldId id="3841" r:id="rId65"/>
    <p:sldId id="256" r:id="rId66"/>
    <p:sldId id="3762" r:id="rId67"/>
    <p:sldId id="3695" r:id="rId68"/>
    <p:sldId id="2874" r:id="rId69"/>
    <p:sldId id="3484" r:id="rId70"/>
    <p:sldId id="3234" r:id="rId71"/>
  </p:sldIdLst>
  <p:sldSz cx="13004800" cy="9753600"/>
  <p:notesSz cx="7010400" cy="9296400"/>
  <p:embeddedFontLst>
    <p:embeddedFont>
      <p:font typeface="Algerian" panose="04020705040A02060702" pitchFamily="82" charset="0"/>
      <p:regular r:id="rId73"/>
    </p:embeddedFont>
    <p:embeddedFont>
      <p:font typeface="Arial Black" panose="020B0A04020102020204" pitchFamily="34" charset="0"/>
      <p:bold r:id="rId74"/>
    </p:embeddedFont>
    <p:embeddedFont>
      <p:font typeface="Arial Nova" panose="020B0504020202020204" pitchFamily="34" charset="0"/>
      <p:regular r:id="rId75"/>
      <p:bold r:id="rId76"/>
      <p:italic r:id="rId77"/>
      <p:boldItalic r:id="rId78"/>
    </p:embeddedFont>
    <p:embeddedFont>
      <p:font typeface="Bookman Old Style" panose="02050604050505020204" pitchFamily="18" charset="0"/>
      <p:regular r:id="rId79"/>
      <p:bold r:id="rId80"/>
      <p:italic r:id="rId81"/>
      <p:boldItalic r:id="rId82"/>
    </p:embeddedFont>
    <p:embeddedFont>
      <p:font typeface="Calisto MT" panose="02040603050505030304" pitchFamily="18"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
      <p:font typeface="Cranberry" panose="020B0604020202020204" charset="0"/>
      <p:regular r:id="rId91"/>
    </p:embeddedFont>
    <p:embeddedFont>
      <p:font typeface="Franklin Gothic Heavy" panose="020B0903020102020204" pitchFamily="34" charset="0"/>
      <p:regular r:id="rId92"/>
      <p:italic r:id="rId93"/>
    </p:embeddedFont>
    <p:embeddedFont>
      <p:font typeface="Georgia" panose="02040502050405020303" pitchFamily="18" charset="0"/>
      <p:regular r:id="rId94"/>
      <p:bold r:id="rId95"/>
      <p:italic r:id="rId96"/>
      <p:boldItalic r:id="rId97"/>
    </p:embeddedFont>
    <p:embeddedFont>
      <p:font typeface="Georgia Pro Light" panose="02040302050405020303" pitchFamily="18" charset="0"/>
      <p:regular r:id="rId98"/>
      <p:italic r:id="rId99"/>
    </p:embeddedFont>
    <p:embeddedFont>
      <p:font typeface="Georgia Pro Semibold" panose="02040702050405020303" pitchFamily="18" charset="0"/>
      <p:bold r:id="rId100"/>
      <p:boldItalic r:id="rId101"/>
    </p:embeddedFont>
    <p:embeddedFont>
      <p:font typeface="Gill Sans Nova" panose="020B0602020104020203" pitchFamily="34" charset="0"/>
      <p:regular r:id="rId102"/>
      <p:bold r:id="rId103"/>
      <p:italic r:id="rId104"/>
      <p:boldItalic r:id="rId105"/>
    </p:embeddedFont>
    <p:embeddedFont>
      <p:font typeface="IreneFlorentina" panose="020B0604020202020204" charset="0"/>
      <p:regular r:id="rId106"/>
    </p:embeddedFont>
    <p:embeddedFont>
      <p:font typeface="Modern Love" panose="04090805081005020601" pitchFamily="82" charset="0"/>
      <p:regular r:id="rId107"/>
    </p:embeddedFont>
    <p:embeddedFont>
      <p:font typeface="Rockwell" panose="02060603020205020403" pitchFamily="18" charset="0"/>
      <p:regular r:id="rId108"/>
      <p:bold r:id="rId109"/>
      <p:italic r:id="rId110"/>
      <p:boldItalic r:id="rId111"/>
    </p:embeddedFont>
    <p:embeddedFont>
      <p:font typeface="The Hand" panose="03070502030502020204" pitchFamily="66" charset="0"/>
      <p:regular r:id="rId112"/>
      <p:bold r:id="rId113"/>
    </p:embeddedFont>
    <p:embeddedFont>
      <p:font typeface="Tw Cen MT" panose="020B0602020104020603" pitchFamily="34" charset="0"/>
      <p:regular r:id="rId114"/>
      <p:bold r:id="rId115"/>
      <p:italic r:id="rId116"/>
      <p:boldItalic r:id="rId117"/>
    </p:embeddedFont>
    <p:embeddedFont>
      <p:font typeface="Wingdings 2" panose="05020102010507070707" pitchFamily="18" charset="2"/>
      <p:regular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722"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font" Target="fonts/font45.fntdata"/><Relationship Id="rId21" Type="http://schemas.openxmlformats.org/officeDocument/2006/relationships/slideMaster" Target="slideMasters/slideMaster14.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font" Target="fonts/font12.fntdata"/><Relationship Id="rId89" Type="http://schemas.openxmlformats.org/officeDocument/2006/relationships/font" Target="fonts/font17.fntdata"/><Relationship Id="rId112" Type="http://schemas.openxmlformats.org/officeDocument/2006/relationships/font" Target="fonts/font40.fntdata"/><Relationship Id="rId16" Type="http://schemas.openxmlformats.org/officeDocument/2006/relationships/slideMaster" Target="slideMasters/slideMaster9.xml"/><Relationship Id="rId107" Type="http://schemas.openxmlformats.org/officeDocument/2006/relationships/font" Target="fonts/font35.fntdata"/><Relationship Id="rId11" Type="http://schemas.openxmlformats.org/officeDocument/2006/relationships/slideMaster" Target="slideMasters/slideMaster4.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123"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Master" Target="slideMasters/slideMaster15.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font" Target="fonts/font41.fntdata"/><Relationship Id="rId118" Type="http://schemas.openxmlformats.org/officeDocument/2006/relationships/font" Target="fonts/font46.fntdata"/><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font" Target="fonts/font31.fntdata"/><Relationship Id="rId108" Type="http://schemas.openxmlformats.org/officeDocument/2006/relationships/font" Target="fonts/font36.fntdata"/><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font" Target="fonts/font42.fntdata"/><Relationship Id="rId119" Type="http://schemas.openxmlformats.org/officeDocument/2006/relationships/commentAuthors" Target="commentAuthors.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6.xml"/><Relationship Id="rId109" Type="http://schemas.openxmlformats.org/officeDocument/2006/relationships/font" Target="fonts/font37.fntdata"/><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120"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48.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font" Target="fonts/font15.fntdata"/><Relationship Id="rId110" Type="http://schemas.openxmlformats.org/officeDocument/2006/relationships/font" Target="fonts/font38.fntdata"/><Relationship Id="rId115" Type="http://schemas.openxmlformats.org/officeDocument/2006/relationships/font" Target="fonts/font43.fntdata"/><Relationship Id="rId61" Type="http://schemas.openxmlformats.org/officeDocument/2006/relationships/slide" Target="slides/slide38.xml"/><Relationship Id="rId82" Type="http://schemas.openxmlformats.org/officeDocument/2006/relationships/font" Target="fonts/font1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8" Type="http://schemas.openxmlformats.org/officeDocument/2006/relationships/slideMaster" Target="slideMasters/slideMaster1.xml"/><Relationship Id="rId51" Type="http://schemas.openxmlformats.org/officeDocument/2006/relationships/slide" Target="slides/slide28.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font" Target="fonts/font44.fntdata"/><Relationship Id="rId20" Type="http://schemas.openxmlformats.org/officeDocument/2006/relationships/slideMaster" Target="slideMasters/slideMaster13.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font" Target="fonts/font11.fntdata"/><Relationship Id="rId88" Type="http://schemas.openxmlformats.org/officeDocument/2006/relationships/font" Target="fonts/font16.fntdata"/><Relationship Id="rId111" Type="http://schemas.openxmlformats.org/officeDocument/2006/relationships/font" Target="fonts/font39.fntdata"/><Relationship Id="rId15" Type="http://schemas.openxmlformats.org/officeDocument/2006/relationships/slideMaster" Target="slideMasters/slideMaster8.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font" Target="fonts/font34.fntdata"/><Relationship Id="rId10" Type="http://schemas.openxmlformats.org/officeDocument/2006/relationships/slideMaster" Target="slideMasters/slideMaster3.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87306" y="1246293"/>
            <a:ext cx="8401837" cy="5280946"/>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87307" y="6750109"/>
            <a:ext cx="7233388" cy="1491136"/>
          </a:xfrm>
        </p:spPr>
        <p:txBody>
          <a:bodyPr>
            <a:normAutofit/>
          </a:bodyPr>
          <a:lstStyle>
            <a:lvl1pPr marL="0" indent="0">
              <a:buNone/>
              <a:defRPr sz="2133">
                <a:solidFill>
                  <a:schemeClr val="tx2"/>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43985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905039"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731625"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435543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95774" y="813448"/>
            <a:ext cx="11137318" cy="19887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901255" y="2820612"/>
            <a:ext cx="5340917"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906734" y="4002075"/>
            <a:ext cx="5340917"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665873" y="2820612"/>
            <a:ext cx="5367220"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665873" y="4002075"/>
            <a:ext cx="5367220"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0258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906410" y="1273516"/>
            <a:ext cx="10814348" cy="2606007"/>
          </a:xfrm>
        </p:spPr>
        <p:txBody>
          <a:bodyPr anchor="t">
            <a:normAutofit/>
          </a:bodyPr>
          <a:lstStyle>
            <a:lvl1pPr>
              <a:defRPr sz="576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576936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33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95775" y="1417882"/>
            <a:ext cx="3249504" cy="2104250"/>
          </a:xfrm>
        </p:spPr>
        <p:txBody>
          <a:bodyPr anchor="t">
            <a:normAutofit/>
          </a:bodyPr>
          <a:lstStyle>
            <a:lvl1pPr>
              <a:lnSpc>
                <a:spcPct val="110000"/>
              </a:lnSpc>
              <a:defRPr sz="2560" cap="all" spc="427"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611516" y="1246294"/>
            <a:ext cx="6142117" cy="7369385"/>
          </a:xfrm>
        </p:spPr>
        <p:txBody>
          <a:bodyPr>
            <a:normAutofit/>
          </a:bodyPr>
          <a:lstStyle>
            <a:lvl1pPr>
              <a:defRPr sz="3840"/>
            </a:lvl1pPr>
            <a:lvl2pPr>
              <a:defRPr sz="3413"/>
            </a:lvl2pPr>
            <a:lvl3pPr>
              <a:defRPr sz="2987"/>
            </a:lvl3pPr>
            <a:lvl4pPr>
              <a:defRPr sz="2560"/>
            </a:lvl4pPr>
            <a:lvl5pPr>
              <a:defRPr sz="256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95775" y="3791850"/>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2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95775" y="1407025"/>
            <a:ext cx="3249503" cy="2115108"/>
          </a:xfrm>
        </p:spPr>
        <p:txBody>
          <a:bodyPr anchor="t">
            <a:normAutofit/>
          </a:bodyPr>
          <a:lstStyle>
            <a:lvl1pPr>
              <a:lnSpc>
                <a:spcPct val="110000"/>
              </a:lnSpc>
              <a:defRPr sz="2560" cap="all" spc="32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689604" y="1246294"/>
            <a:ext cx="6339836" cy="7369385"/>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95775" y="3791848"/>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11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143271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9306560" y="1246293"/>
            <a:ext cx="2804160" cy="7369388"/>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94080" y="1246293"/>
            <a:ext cx="8249920" cy="7369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3994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endParaRPr lang="en-US" dirty="0"/>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4583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51991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endParaRPr lang="en-US" dirty="0"/>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33702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81086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26285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49258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5665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endParaRPr lang="en-US" dirty="0"/>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02845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067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16157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endParaRPr lang="en-US" dirty="0"/>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61873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endParaRPr lang="en-US" dirty="0"/>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dirty="0">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dirty="0">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endParaRPr lang="en-US" dirty="0"/>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83713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40140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85084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17927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11943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13562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CCC9D5-47B2-4269-B2B5-1CB9A9D35D98}"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CCC9D5-47B2-4269-B2B5-1CB9A9D35D98}"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endParaRPr lang="en-US" dirty="0"/>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CCC9D5-47B2-4269-B2B5-1CB9A9D35D98}"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CCC9D5-47B2-4269-B2B5-1CB9A9D35D98}"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CCC9D5-47B2-4269-B2B5-1CB9A9D35D98}"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CCC9D5-47B2-4269-B2B5-1CB9A9D35D98}"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CCC9D5-47B2-4269-B2B5-1CB9A9D35D98}"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0743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5792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5948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0735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5318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14604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007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21335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1566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77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0466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3/28/2025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3/28/2025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911889" y="1596250"/>
            <a:ext cx="7761849" cy="4809099"/>
          </a:xfrm>
        </p:spPr>
        <p:txBody>
          <a:bodyPr anchor="b">
            <a:normAutofit/>
          </a:bodyPr>
          <a:lstStyle>
            <a:lvl1pPr algn="l">
              <a:defRPr sz="512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911887" y="6560629"/>
            <a:ext cx="7761849" cy="1680616"/>
          </a:xfrm>
        </p:spPr>
        <p:txBody>
          <a:bodyPr>
            <a:normAutofit/>
          </a:bodyPr>
          <a:lstStyle>
            <a:lvl1pPr marL="0" indent="0" algn="l">
              <a:buNone/>
              <a:defRPr sz="1920"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168958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3/28/2025</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6058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image" Target="../media/image20.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theme" Target="../theme/theme14.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3/28/2025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906411" y="1246296"/>
            <a:ext cx="11123029" cy="15446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906409" y="2938288"/>
            <a:ext cx="11123030" cy="5551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875027" y="9040143"/>
            <a:ext cx="3585453" cy="519289"/>
          </a:xfrm>
          <a:prstGeom prst="rect">
            <a:avLst/>
          </a:prstGeom>
        </p:spPr>
        <p:txBody>
          <a:bodyPr vert="horz" lIns="91440" tIns="45720" rIns="91440" bIns="45720" rtlCol="0" anchor="ctr"/>
          <a:lstStyle>
            <a:lvl1pPr algn="r">
              <a:defRPr sz="960">
                <a:solidFill>
                  <a:schemeClr val="tx2"/>
                </a:solidFill>
              </a:defRPr>
            </a:lvl1pPr>
          </a:lstStyle>
          <a:p>
            <a:fld id="{326951E3-958F-4611-B170-D081BA0250F9}" type="datetimeFigureOut">
              <a:rPr lang="en-US" smtClean="0"/>
              <a:pPr/>
              <a:t>3/28/2025</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915998" y="9040143"/>
            <a:ext cx="4389120" cy="519289"/>
          </a:xfrm>
          <a:prstGeom prst="rect">
            <a:avLst/>
          </a:prstGeom>
        </p:spPr>
        <p:txBody>
          <a:bodyPr vert="horz" lIns="91440" tIns="45720" rIns="91440" bIns="45720" rtlCol="0" anchor="ctr"/>
          <a:lstStyle>
            <a:lvl1pPr algn="l">
              <a:defRPr sz="96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1541761" y="9040143"/>
            <a:ext cx="658847" cy="519289"/>
          </a:xfrm>
          <a:prstGeom prst="rect">
            <a:avLst/>
          </a:prstGeom>
        </p:spPr>
        <p:txBody>
          <a:bodyPr vert="horz" lIns="91440" tIns="45720" rIns="91440" bIns="45720" rtlCol="0" anchor="ctr"/>
          <a:lstStyle>
            <a:lvl1pPr algn="r">
              <a:defRPr sz="96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1015998" y="889276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44093"/>
      </p:ext>
    </p:extLst>
  </p:cSld>
  <p:clrMap bg1="dk1" tx1="lt1" bg2="dk2" tx2="lt2" accent1="accent1" accent2="accent2" accent3="accent3" accent4="accent4" accent5="accent5" accent6="accent6" hlink="hlink" folHlink="folHlink"/>
  <p:sldLayoutIdLst>
    <p:sldLayoutId id="2147498402" r:id="rId1"/>
    <p:sldLayoutId id="2147498403" r:id="rId2"/>
    <p:sldLayoutId id="2147498404" r:id="rId3"/>
    <p:sldLayoutId id="2147498405" r:id="rId4"/>
    <p:sldLayoutId id="2147498406" r:id="rId5"/>
    <p:sldLayoutId id="2147498407" r:id="rId6"/>
    <p:sldLayoutId id="2147498408" r:id="rId7"/>
    <p:sldLayoutId id="2147498409" r:id="rId8"/>
    <p:sldLayoutId id="2147498410" r:id="rId9"/>
    <p:sldLayoutId id="2147498411" r:id="rId10"/>
    <p:sldLayoutId id="2147498412" r:id="rId11"/>
  </p:sldLayoutIdLst>
  <p:txStyles>
    <p:titleStyle>
      <a:lvl1pPr algn="l" defTabSz="975390" rtl="0" eaLnBrk="1" latinLnBrk="0" hangingPunct="1">
        <a:lnSpc>
          <a:spcPct val="100000"/>
        </a:lnSpc>
        <a:spcBef>
          <a:spcPct val="0"/>
        </a:spcBef>
        <a:buNone/>
        <a:defRPr sz="4693" kern="1200">
          <a:solidFill>
            <a:schemeClr val="tx2"/>
          </a:solidFill>
          <a:latin typeface="+mj-lt"/>
          <a:ea typeface="+mj-ea"/>
          <a:cs typeface="+mj-cs"/>
        </a:defRPr>
      </a:lvl1pPr>
    </p:titleStyle>
    <p:bodyStyle>
      <a:lvl1pPr marL="243848" indent="-243848" algn="l" defTabSz="975390" rtl="0" eaLnBrk="1" latinLnBrk="0" hangingPunct="1">
        <a:lnSpc>
          <a:spcPct val="120000"/>
        </a:lnSpc>
        <a:spcBef>
          <a:spcPts val="1067"/>
        </a:spcBef>
        <a:buSzPct val="70000"/>
        <a:buFont typeface="Arial" panose="020B0604020202020204" pitchFamily="34" charset="0"/>
        <a:buChar char="•"/>
        <a:defRPr sz="2133" kern="1200">
          <a:solidFill>
            <a:schemeClr val="tx2"/>
          </a:solidFill>
          <a:latin typeface="+mn-lt"/>
          <a:ea typeface="+mn-ea"/>
          <a:cs typeface="+mn-cs"/>
        </a:defRPr>
      </a:lvl1pPr>
      <a:lvl2pPr marL="292617" indent="0" algn="l" defTabSz="975390" rtl="0" eaLnBrk="1" latinLnBrk="0" hangingPunct="1">
        <a:lnSpc>
          <a:spcPct val="120000"/>
        </a:lnSpc>
        <a:spcBef>
          <a:spcPts val="533"/>
        </a:spcBef>
        <a:buSzPct val="70000"/>
        <a:buFontTx/>
        <a:buNone/>
        <a:defRPr sz="1920" i="1" kern="1200">
          <a:solidFill>
            <a:schemeClr val="tx2"/>
          </a:solidFill>
          <a:latin typeface="+mn-lt"/>
          <a:ea typeface="+mn-ea"/>
          <a:cs typeface="+mn-cs"/>
        </a:defRPr>
      </a:lvl2pPr>
      <a:lvl3pPr marL="536465" indent="-243848" algn="l" defTabSz="975390" rtl="0" eaLnBrk="1" latinLnBrk="0" hangingPunct="1">
        <a:lnSpc>
          <a:spcPct val="120000"/>
        </a:lnSpc>
        <a:spcBef>
          <a:spcPts val="533"/>
        </a:spcBef>
        <a:buSzPct val="70000"/>
        <a:buFont typeface="Arial" panose="020B0604020202020204" pitchFamily="34" charset="0"/>
        <a:buChar char="•"/>
        <a:defRPr sz="1920" kern="1200">
          <a:solidFill>
            <a:schemeClr val="tx2"/>
          </a:solidFill>
          <a:latin typeface="+mn-lt"/>
          <a:ea typeface="+mn-ea"/>
          <a:cs typeface="+mn-cs"/>
        </a:defRPr>
      </a:lvl3pPr>
      <a:lvl4pPr marL="585234" indent="0" algn="l" defTabSz="975390" rtl="0" eaLnBrk="1" latinLnBrk="0" hangingPunct="1">
        <a:lnSpc>
          <a:spcPct val="120000"/>
        </a:lnSpc>
        <a:spcBef>
          <a:spcPts val="533"/>
        </a:spcBef>
        <a:buSzPct val="70000"/>
        <a:buFont typeface="Arial" panose="020B0604020202020204" pitchFamily="34" charset="0"/>
        <a:buNone/>
        <a:defRPr sz="1707" i="1" kern="1200">
          <a:solidFill>
            <a:schemeClr val="tx2"/>
          </a:solidFill>
          <a:latin typeface="+mn-lt"/>
          <a:ea typeface="+mn-ea"/>
          <a:cs typeface="+mn-cs"/>
        </a:defRPr>
      </a:lvl4pPr>
      <a:lvl5pPr marL="877851" indent="-243848" algn="l" defTabSz="975390" rtl="0" eaLnBrk="1" latinLnBrk="0" hangingPunct="1">
        <a:lnSpc>
          <a:spcPct val="120000"/>
        </a:lnSpc>
        <a:spcBef>
          <a:spcPts val="533"/>
        </a:spcBef>
        <a:buSzPct val="7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3/28/2025</a:t>
            </a:fld>
            <a:endParaRPr lang="en-US" dirty="0"/>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3/28/2025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3/28/2025</a:t>
            </a:fld>
            <a:endParaRPr lang="en-US" dirty="0"/>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dirty="0"/>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3/28/2025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578202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3/28/2025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3/28/2025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3/28/2025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3/28/2025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3/28/2025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3/28/2025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3/28/2025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3/28/2025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6.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6.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66.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66.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2.xml"/><Relationship Id="rId5" Type="http://schemas.openxmlformats.org/officeDocument/2006/relationships/image" Target="../media/image10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dirty="0">
                <a:latin typeface="Arial Black" panose="020B0A04020102020204" pitchFamily="34" charset="0"/>
              </a:rPr>
              <a:t>Lanyards and IDs are a </a:t>
            </a:r>
            <a:r>
              <a:rPr lang="en-US" u="sng" dirty="0">
                <a:latin typeface="Arial Black" panose="020B0A04020102020204" pitchFamily="34" charset="0"/>
              </a:rPr>
              <a:t>Mandatory</a:t>
            </a:r>
            <a:br>
              <a:rPr lang="en-US" u="sng" dirty="0">
                <a:latin typeface="Arial Black" panose="020B0A04020102020204" pitchFamily="34" charset="0"/>
              </a:rPr>
            </a:br>
            <a:r>
              <a:rPr lang="en-US" dirty="0">
                <a:latin typeface="Arial Black" panose="020B0A04020102020204" pitchFamily="34" charset="0"/>
              </a:rPr>
              <a:t>Part of your uniform</a:t>
            </a:r>
            <a:br>
              <a:rPr lang="en-US" u="sng" dirty="0"/>
            </a:br>
            <a:endParaRPr lang="en-US" dirty="0"/>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Needs to be </a:t>
            </a:r>
            <a:r>
              <a:rPr lang="en-US" sz="2560" kern="1200" dirty="0">
                <a:solidFill>
                  <a:prstClr val="black"/>
                </a:solidFill>
                <a:highlight>
                  <a:srgbClr val="FFFF00"/>
                </a:highlight>
                <a:latin typeface="Arial Black"/>
                <a:ea typeface="+mn-ea"/>
                <a:cs typeface="+mn-cs"/>
              </a:rPr>
              <a:t>worn around your neck,</a:t>
            </a:r>
            <a:r>
              <a:rPr lang="en-US" sz="2560" kern="1200" dirty="0">
                <a:solidFill>
                  <a:prstClr val="black"/>
                </a:solidFill>
                <a:latin typeface="Arial Black"/>
                <a:ea typeface="+mn-ea"/>
                <a:cs typeface="+mn-cs"/>
              </a:rPr>
              <a:t> all day/everyday during school hours</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Lanyard $3</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dirty="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3E5E-4432-EDFC-7E6C-C43BC8F7671B}"/>
              </a:ext>
            </a:extLst>
          </p:cNvPr>
          <p:cNvPicPr>
            <a:picLocks noChangeAspect="1"/>
          </p:cNvPicPr>
          <p:nvPr/>
        </p:nvPicPr>
        <p:blipFill>
          <a:blip r:embed="rId2"/>
          <a:stretch>
            <a:fillRect/>
          </a:stretch>
        </p:blipFill>
        <p:spPr>
          <a:xfrm>
            <a:off x="0" y="1219200"/>
            <a:ext cx="13004800" cy="7315200"/>
          </a:xfrm>
          <a:prstGeom prst="rect">
            <a:avLst/>
          </a:prstGeom>
        </p:spPr>
      </p:pic>
      <p:sp>
        <p:nvSpPr>
          <p:cNvPr id="16" name="Rectangle 15">
            <a:extLst>
              <a:ext uri="{FF2B5EF4-FFF2-40B4-BE49-F238E27FC236}">
                <a16:creationId xmlns:a16="http://schemas.microsoft.com/office/drawing/2014/main" id="{7024CD3C-C655-9D1C-E3D1-6D0F1C88DAF2}"/>
              </a:ext>
            </a:extLst>
          </p:cNvPr>
          <p:cNvSpPr/>
          <p:nvPr/>
        </p:nvSpPr>
        <p:spPr>
          <a:xfrm>
            <a:off x="0" y="1219199"/>
            <a:ext cx="13004800" cy="7315199"/>
          </a:xfrm>
          <a:prstGeom prst="rect">
            <a:avLst/>
          </a:prstGeom>
          <a:solidFill>
            <a:schemeClr val="bg1">
              <a:lumMod val="75000"/>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9" name="TextBox 8">
            <a:extLst>
              <a:ext uri="{FF2B5EF4-FFF2-40B4-BE49-F238E27FC236}">
                <a16:creationId xmlns:a16="http://schemas.microsoft.com/office/drawing/2014/main" id="{B8C7753C-4BE2-614D-EAAA-DD2B0660A254}"/>
              </a:ext>
            </a:extLst>
          </p:cNvPr>
          <p:cNvSpPr txBox="1"/>
          <p:nvPr/>
        </p:nvSpPr>
        <p:spPr>
          <a:xfrm>
            <a:off x="0" y="1219200"/>
            <a:ext cx="13004800" cy="880241"/>
          </a:xfrm>
          <a:prstGeom prst="rect">
            <a:avLst/>
          </a:prstGeom>
          <a:solidFill>
            <a:srgbClr val="711919"/>
          </a:solidFill>
          <a:ln w="38100">
            <a:solidFill>
              <a:srgbClr val="FFC000"/>
            </a:solidFill>
          </a:ln>
        </p:spPr>
        <p:txBody>
          <a:bodyPr wrap="square" rtlCol="0">
            <a:spAutoFit/>
          </a:bodyPr>
          <a:lstStyle/>
          <a:p>
            <a:pPr algn="ctr" defTabSz="975390"/>
            <a:r>
              <a:rPr lang="en-US" sz="5120" b="1" kern="1200">
                <a:solidFill>
                  <a:srgbClr val="FFC000"/>
                </a:solidFill>
                <a:latin typeface="Times New Roman" panose="02020603050405020304" pitchFamily="18" charset="0"/>
                <a:ea typeface="+mn-ea"/>
                <a:cs typeface="Times New Roman" panose="02020603050405020304" pitchFamily="18" charset="0"/>
              </a:rPr>
              <a:t>Student Parking</a:t>
            </a:r>
          </a:p>
        </p:txBody>
      </p:sp>
      <p:sp>
        <p:nvSpPr>
          <p:cNvPr id="10" name="TextBox 9">
            <a:extLst>
              <a:ext uri="{FF2B5EF4-FFF2-40B4-BE49-F238E27FC236}">
                <a16:creationId xmlns:a16="http://schemas.microsoft.com/office/drawing/2014/main" id="{70358D41-D813-036F-40B1-23A492B17267}"/>
              </a:ext>
            </a:extLst>
          </p:cNvPr>
          <p:cNvSpPr txBox="1"/>
          <p:nvPr/>
        </p:nvSpPr>
        <p:spPr>
          <a:xfrm>
            <a:off x="0" y="791064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Non-Permitted Parking: </a:t>
            </a:r>
            <a:r>
              <a:rPr lang="en-US" sz="3413" b="1" i="1" kern="1200">
                <a:solidFill>
                  <a:srgbClr val="FFC000"/>
                </a:solidFill>
                <a:latin typeface="Times New Roman" panose="02020603050405020304" pitchFamily="18" charset="0"/>
                <a:ea typeface="+mn-ea"/>
                <a:cs typeface="Times New Roman" panose="02020603050405020304" pitchFamily="18" charset="0"/>
              </a:rPr>
              <a:t>TOWED at OWNERS EXPENSE</a:t>
            </a:r>
          </a:p>
        </p:txBody>
      </p:sp>
      <p:sp>
        <p:nvSpPr>
          <p:cNvPr id="12" name="TextBox 11">
            <a:extLst>
              <a:ext uri="{FF2B5EF4-FFF2-40B4-BE49-F238E27FC236}">
                <a16:creationId xmlns:a16="http://schemas.microsoft.com/office/drawing/2014/main" id="{33AA983D-A933-F1E2-0EF8-2B39606EB0FA}"/>
              </a:ext>
            </a:extLst>
          </p:cNvPr>
          <p:cNvSpPr txBox="1"/>
          <p:nvPr/>
        </p:nvSpPr>
        <p:spPr>
          <a:xfrm>
            <a:off x="0" y="2770210"/>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Only students with a parking permit may park on campus.</a:t>
            </a:r>
          </a:p>
        </p:txBody>
      </p:sp>
      <p:sp>
        <p:nvSpPr>
          <p:cNvPr id="13" name="TextBox 12">
            <a:extLst>
              <a:ext uri="{FF2B5EF4-FFF2-40B4-BE49-F238E27FC236}">
                <a16:creationId xmlns:a16="http://schemas.microsoft.com/office/drawing/2014/main" id="{F8A5C383-84C4-F939-9A7F-02BFB37415CE}"/>
              </a:ext>
            </a:extLst>
          </p:cNvPr>
          <p:cNvSpPr txBox="1"/>
          <p:nvPr/>
        </p:nvSpPr>
        <p:spPr>
          <a:xfrm>
            <a:off x="-2" y="4053314"/>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1</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st</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Warning</a:t>
            </a:r>
          </a:p>
        </p:txBody>
      </p:sp>
      <p:sp>
        <p:nvSpPr>
          <p:cNvPr id="14" name="TextBox 13">
            <a:extLst>
              <a:ext uri="{FF2B5EF4-FFF2-40B4-BE49-F238E27FC236}">
                <a16:creationId xmlns:a16="http://schemas.microsoft.com/office/drawing/2014/main" id="{21A221AE-31AD-1121-897F-7A944278F26C}"/>
              </a:ext>
            </a:extLst>
          </p:cNvPr>
          <p:cNvSpPr txBox="1"/>
          <p:nvPr/>
        </p:nvSpPr>
        <p:spPr>
          <a:xfrm>
            <a:off x="0" y="5337083"/>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2</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nd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Detention</a:t>
            </a:r>
          </a:p>
        </p:txBody>
      </p:sp>
      <p:sp>
        <p:nvSpPr>
          <p:cNvPr id="15" name="TextBox 14">
            <a:extLst>
              <a:ext uri="{FF2B5EF4-FFF2-40B4-BE49-F238E27FC236}">
                <a16:creationId xmlns:a16="http://schemas.microsoft.com/office/drawing/2014/main" id="{65622783-89CF-BC93-B0D0-0A6C8D4E81F8}"/>
              </a:ext>
            </a:extLst>
          </p:cNvPr>
          <p:cNvSpPr txBox="1"/>
          <p:nvPr/>
        </p:nvSpPr>
        <p:spPr>
          <a:xfrm>
            <a:off x="0" y="663013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3</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rd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Revocation of  Parking Permit</a:t>
            </a:r>
          </a:p>
        </p:txBody>
      </p:sp>
    </p:spTree>
    <p:extLst>
      <p:ext uri="{BB962C8B-B14F-4D97-AF65-F5344CB8AC3E}">
        <p14:creationId xmlns:p14="http://schemas.microsoft.com/office/powerpoint/2010/main" val="7867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dirty="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dirty="0"/>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dirty="0"/>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dirty="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dirty="0"/>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dirty="0"/>
              <a:t>It is important to always remember that </a:t>
            </a:r>
            <a:r>
              <a:rPr lang="en-US" sz="5120" b="1" dirty="0"/>
              <a:t>If You See Something, Say Something</a:t>
            </a:r>
            <a:r>
              <a:rPr lang="en-US" sz="5120" dirty="0"/>
              <a:t>!  With </a:t>
            </a:r>
            <a:r>
              <a:rPr lang="en-US" sz="5120" i="1" dirty="0"/>
              <a:t>FortifyFL</a:t>
            </a:r>
            <a:r>
              <a:rPr lang="en-US" sz="5120" dirty="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dirty="0"/>
              <a:t>You can submit a tip from any computer at: </a:t>
            </a:r>
            <a:r>
              <a:rPr lang="en-US" sz="5760" dirty="0">
                <a:hlinkClick r:id="rId2"/>
              </a:rPr>
              <a:t>https://getfortifyfl.com/</a:t>
            </a:r>
            <a:r>
              <a:rPr lang="en-US" sz="5760" dirty="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dirty="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dirty="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dirty="0"/>
              <a:t>Step 1</a:t>
            </a:r>
            <a:r>
              <a:rPr lang="en-US" sz="6400" dirty="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dirty="0"/>
              <a:t>Step 2</a:t>
            </a:r>
            <a:r>
              <a:rPr lang="en-US" sz="6400" dirty="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dirty="0"/>
              <a:t>Step 3</a:t>
            </a:r>
            <a:r>
              <a:rPr lang="en-US" sz="6400" dirty="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dirty="0"/>
              <a:t>Step 4</a:t>
            </a:r>
            <a:r>
              <a:rPr lang="en-US" sz="6400" dirty="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dirty="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dirty="0">
                <a:solidFill>
                  <a:prstClr val="black"/>
                </a:solidFill>
                <a:latin typeface="Calibri" panose="020F0502020204030204"/>
                <a:ea typeface="+mn-ea"/>
                <a:cs typeface="+mn-cs"/>
              </a:rPr>
              <a:t>If someone who knowingly submits a false tip through </a:t>
            </a:r>
            <a:r>
              <a:rPr lang="en-US" altLang="en-US" sz="3840" kern="1200" dirty="0" err="1">
                <a:solidFill>
                  <a:prstClr val="black"/>
                </a:solidFill>
                <a:latin typeface="Calibri" panose="020F0502020204030204"/>
                <a:ea typeface="+mn-ea"/>
                <a:cs typeface="+mn-cs"/>
              </a:rPr>
              <a:t>FortifyFL</a:t>
            </a:r>
            <a:r>
              <a:rPr lang="en-US" altLang="en-US" sz="3840" kern="1200" dirty="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885A2-6ABB-FFD8-E12A-5F2067E84192}"/>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7497599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15965-E4F8-A473-27CC-4CCE8635C9CE}"/>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870546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893D5E-BF74-5FA6-EDEF-8DC0501B7273}"/>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008449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6439D-9808-9836-EDD6-D7DE817C7EF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32200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3B86F-8A03-3EFF-9329-28AA28974B25}"/>
              </a:ext>
            </a:extLst>
          </p:cNvPr>
          <p:cNvPicPr>
            <a:picLocks noChangeAspect="1"/>
          </p:cNvPicPr>
          <p:nvPr/>
        </p:nvPicPr>
        <p:blipFill>
          <a:blip r:embed="rId2"/>
          <a:stretch>
            <a:fillRect/>
          </a:stretch>
        </p:blipFill>
        <p:spPr>
          <a:xfrm>
            <a:off x="1943100" y="0"/>
            <a:ext cx="9525000" cy="9753599"/>
          </a:xfrm>
          <a:prstGeom prst="rect">
            <a:avLst/>
          </a:prstGeom>
        </p:spPr>
      </p:pic>
    </p:spTree>
    <p:extLst>
      <p:ext uri="{BB962C8B-B14F-4D97-AF65-F5344CB8AC3E}">
        <p14:creationId xmlns:p14="http://schemas.microsoft.com/office/powerpoint/2010/main" val="272022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087CF-145F-BCC6-D8DF-8BEBD1C89C7C}"/>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2803193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0" y="4297775"/>
            <a:ext cx="5588375" cy="5588375"/>
          </a:xfrm>
          <a:custGeom>
            <a:avLst/>
            <a:gdLst/>
            <a:ahLst/>
            <a:cxnLst/>
            <a:rect l="l" t="t" r="r" b="b"/>
            <a:pathLst>
              <a:path w="7858652" h="7858652">
                <a:moveTo>
                  <a:pt x="0" y="7858652"/>
                </a:moveTo>
                <a:lnTo>
                  <a:pt x="7858652" y="7858652"/>
                </a:lnTo>
                <a:lnTo>
                  <a:pt x="7858652" y="0"/>
                </a:lnTo>
                <a:lnTo>
                  <a:pt x="0" y="0"/>
                </a:lnTo>
                <a:lnTo>
                  <a:pt x="0" y="785865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3" name="Freeform 3"/>
          <p:cNvSpPr/>
          <p:nvPr/>
        </p:nvSpPr>
        <p:spPr>
          <a:xfrm rot="-5400000" flipH="1">
            <a:off x="7416425" y="-132550"/>
            <a:ext cx="5588375" cy="5588375"/>
          </a:xfrm>
          <a:custGeom>
            <a:avLst/>
            <a:gdLst/>
            <a:ahLst/>
            <a:cxnLst/>
            <a:rect l="l" t="t" r="r" b="b"/>
            <a:pathLst>
              <a:path w="7858652" h="7858652">
                <a:moveTo>
                  <a:pt x="7858652" y="0"/>
                </a:moveTo>
                <a:lnTo>
                  <a:pt x="0" y="0"/>
                </a:lnTo>
                <a:lnTo>
                  <a:pt x="0" y="7858652"/>
                </a:lnTo>
                <a:lnTo>
                  <a:pt x="7858652" y="7858652"/>
                </a:lnTo>
                <a:lnTo>
                  <a:pt x="785865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4" name="Freeform 4"/>
          <p:cNvSpPr/>
          <p:nvPr/>
        </p:nvSpPr>
        <p:spPr>
          <a:xfrm>
            <a:off x="0" y="7421"/>
            <a:ext cx="4237882" cy="2187325"/>
          </a:xfrm>
          <a:custGeom>
            <a:avLst/>
            <a:gdLst/>
            <a:ahLst/>
            <a:cxnLst/>
            <a:rect l="l" t="t" r="r" b="b"/>
            <a:pathLst>
              <a:path w="6741757" h="3075926">
                <a:moveTo>
                  <a:pt x="0" y="0"/>
                </a:moveTo>
                <a:lnTo>
                  <a:pt x="6741757" y="0"/>
                </a:lnTo>
                <a:lnTo>
                  <a:pt x="6741757" y="3075926"/>
                </a:lnTo>
                <a:lnTo>
                  <a:pt x="0" y="3075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5" name="Freeform 5"/>
          <p:cNvSpPr/>
          <p:nvPr/>
        </p:nvSpPr>
        <p:spPr>
          <a:xfrm flipH="1" flipV="1">
            <a:off x="7874398" y="7281966"/>
            <a:ext cx="5201920" cy="2373376"/>
          </a:xfrm>
          <a:custGeom>
            <a:avLst/>
            <a:gdLst/>
            <a:ahLst/>
            <a:cxnLst/>
            <a:rect l="l" t="t" r="r" b="b"/>
            <a:pathLst>
              <a:path w="7315200" h="3337560">
                <a:moveTo>
                  <a:pt x="7315200" y="3337560"/>
                </a:moveTo>
                <a:lnTo>
                  <a:pt x="0" y="3337560"/>
                </a:lnTo>
                <a:lnTo>
                  <a:pt x="0" y="0"/>
                </a:lnTo>
                <a:lnTo>
                  <a:pt x="7315200" y="0"/>
                </a:lnTo>
                <a:lnTo>
                  <a:pt x="7315200" y="33375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6" name="Freeform 6"/>
          <p:cNvSpPr/>
          <p:nvPr/>
        </p:nvSpPr>
        <p:spPr>
          <a:xfrm>
            <a:off x="0" y="3823072"/>
            <a:ext cx="3681624" cy="4645583"/>
          </a:xfrm>
          <a:custGeom>
            <a:avLst/>
            <a:gdLst/>
            <a:ahLst/>
            <a:cxnLst/>
            <a:rect l="l" t="t" r="r" b="b"/>
            <a:pathLst>
              <a:path w="5177284" h="6532851">
                <a:moveTo>
                  <a:pt x="0" y="0"/>
                </a:moveTo>
                <a:lnTo>
                  <a:pt x="5177284" y="0"/>
                </a:lnTo>
                <a:lnTo>
                  <a:pt x="5177284" y="6532851"/>
                </a:lnTo>
                <a:lnTo>
                  <a:pt x="0" y="6532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7" name="Freeform 7"/>
          <p:cNvSpPr/>
          <p:nvPr/>
        </p:nvSpPr>
        <p:spPr>
          <a:xfrm flipH="1" flipV="1">
            <a:off x="9323176" y="1219200"/>
            <a:ext cx="3681624" cy="4645583"/>
          </a:xfrm>
          <a:custGeom>
            <a:avLst/>
            <a:gdLst/>
            <a:ahLst/>
            <a:cxnLst/>
            <a:rect l="l" t="t" r="r" b="b"/>
            <a:pathLst>
              <a:path w="5177284" h="6532851">
                <a:moveTo>
                  <a:pt x="5177284" y="6532851"/>
                </a:moveTo>
                <a:lnTo>
                  <a:pt x="0" y="6532851"/>
                </a:lnTo>
                <a:lnTo>
                  <a:pt x="0" y="0"/>
                </a:lnTo>
                <a:lnTo>
                  <a:pt x="5177284" y="0"/>
                </a:lnTo>
                <a:lnTo>
                  <a:pt x="5177284" y="653285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8" name="Freeform 8"/>
          <p:cNvSpPr/>
          <p:nvPr/>
        </p:nvSpPr>
        <p:spPr>
          <a:xfrm>
            <a:off x="11565576" y="7135076"/>
            <a:ext cx="1415408" cy="1399324"/>
          </a:xfrm>
          <a:custGeom>
            <a:avLst/>
            <a:gdLst/>
            <a:ahLst/>
            <a:cxnLst/>
            <a:rect l="l" t="t" r="r" b="b"/>
            <a:pathLst>
              <a:path w="1990418" h="1967800">
                <a:moveTo>
                  <a:pt x="0" y="0"/>
                </a:moveTo>
                <a:lnTo>
                  <a:pt x="1990418" y="0"/>
                </a:lnTo>
                <a:lnTo>
                  <a:pt x="1990418" y="1967800"/>
                </a:lnTo>
                <a:lnTo>
                  <a:pt x="0" y="1967800"/>
                </a:lnTo>
                <a:lnTo>
                  <a:pt x="0" y="0"/>
                </a:lnTo>
                <a:close/>
              </a:path>
            </a:pathLst>
          </a:custGeom>
          <a:blipFill>
            <a:blip r:embed="rId8"/>
            <a:stretch>
              <a:fillRect/>
            </a:stretch>
          </a:blipFill>
        </p:spPr>
        <p:txBody>
          <a:bodyPr/>
          <a:lstStyle/>
          <a:p>
            <a:pPr defTabSz="650230"/>
            <a:endParaRPr lang="en-US" sz="1280" kern="1200">
              <a:solidFill>
                <a:prstClr val="black"/>
              </a:solidFill>
              <a:latin typeface="Calibri"/>
              <a:ea typeface="+mn-ea"/>
              <a:cs typeface="+mn-cs"/>
            </a:endParaRPr>
          </a:p>
        </p:txBody>
      </p:sp>
      <p:sp>
        <p:nvSpPr>
          <p:cNvPr id="9" name="Freeform 9"/>
          <p:cNvSpPr/>
          <p:nvPr/>
        </p:nvSpPr>
        <p:spPr>
          <a:xfrm>
            <a:off x="429602" y="3759905"/>
            <a:ext cx="7482108" cy="4087102"/>
          </a:xfrm>
          <a:custGeom>
            <a:avLst/>
            <a:gdLst/>
            <a:ahLst/>
            <a:cxnLst/>
            <a:rect l="l" t="t" r="r" b="b"/>
            <a:pathLst>
              <a:path w="10521715" h="5747487">
                <a:moveTo>
                  <a:pt x="0" y="0"/>
                </a:moveTo>
                <a:lnTo>
                  <a:pt x="10521715" y="0"/>
                </a:lnTo>
                <a:lnTo>
                  <a:pt x="10521715" y="5747487"/>
                </a:lnTo>
                <a:lnTo>
                  <a:pt x="0" y="5747487"/>
                </a:lnTo>
                <a:lnTo>
                  <a:pt x="0" y="0"/>
                </a:lnTo>
                <a:close/>
              </a:path>
            </a:pathLst>
          </a:custGeom>
          <a:blipFill>
            <a:blip r:embed="rId9"/>
            <a:stretch>
              <a:fillRect/>
            </a:stretch>
          </a:blipFill>
        </p:spPr>
        <p:txBody>
          <a:bodyPr/>
          <a:lstStyle/>
          <a:p>
            <a:pPr defTabSz="650230"/>
            <a:endParaRPr lang="en-US" sz="1280" kern="1200">
              <a:solidFill>
                <a:prstClr val="black"/>
              </a:solidFill>
              <a:latin typeface="Calibri"/>
              <a:ea typeface="+mn-ea"/>
              <a:cs typeface="+mn-cs"/>
            </a:endParaRPr>
          </a:p>
        </p:txBody>
      </p:sp>
      <p:sp>
        <p:nvSpPr>
          <p:cNvPr id="10" name="TextBox 10"/>
          <p:cNvSpPr txBox="1"/>
          <p:nvPr/>
        </p:nvSpPr>
        <p:spPr>
          <a:xfrm>
            <a:off x="2056873" y="2086690"/>
            <a:ext cx="8891055" cy="1673215"/>
          </a:xfrm>
          <a:prstGeom prst="rect">
            <a:avLst/>
          </a:prstGeom>
        </p:spPr>
        <p:txBody>
          <a:bodyPr lIns="0" tIns="0" rIns="0" bIns="0" rtlCol="0" anchor="t">
            <a:spAutoFit/>
          </a:bodyPr>
          <a:lstStyle/>
          <a:p>
            <a:pPr algn="ctr" defTabSz="650230">
              <a:lnSpc>
                <a:spcPts val="13905"/>
              </a:lnSpc>
              <a:spcBef>
                <a:spcPct val="0"/>
              </a:spcBef>
            </a:pPr>
            <a:r>
              <a:rPr lang="en-US" sz="9932" kern="1200">
                <a:solidFill>
                  <a:srgbClr val="CC3300"/>
                </a:solidFill>
                <a:latin typeface="Satisfy"/>
                <a:ea typeface="Satisfy"/>
                <a:cs typeface="Satisfy"/>
                <a:sym typeface="Satisfy"/>
              </a:rPr>
              <a:t>Blood Drive</a:t>
            </a:r>
          </a:p>
        </p:txBody>
      </p:sp>
      <p:sp>
        <p:nvSpPr>
          <p:cNvPr id="11" name="TextBox 11"/>
          <p:cNvSpPr txBox="1"/>
          <p:nvPr/>
        </p:nvSpPr>
        <p:spPr>
          <a:xfrm>
            <a:off x="4320160" y="1703298"/>
            <a:ext cx="4364481" cy="444994"/>
          </a:xfrm>
          <a:prstGeom prst="rect">
            <a:avLst/>
          </a:prstGeom>
        </p:spPr>
        <p:txBody>
          <a:bodyPr lIns="0" tIns="0" rIns="0" bIns="0" rtlCol="0" anchor="t">
            <a:spAutoFit/>
          </a:bodyPr>
          <a:lstStyle/>
          <a:p>
            <a:pPr algn="ctr" defTabSz="650230">
              <a:lnSpc>
                <a:spcPts val="3686"/>
              </a:lnSpc>
              <a:spcBef>
                <a:spcPct val="0"/>
              </a:spcBef>
            </a:pPr>
            <a:r>
              <a:rPr lang="en-US" sz="2633" kern="1200" spc="-53">
                <a:solidFill>
                  <a:srgbClr val="CC3300"/>
                </a:solidFill>
                <a:latin typeface="Kodchasan"/>
                <a:ea typeface="Kodchasan"/>
                <a:cs typeface="Kodchasan"/>
                <a:sym typeface="Kodchasan"/>
              </a:rPr>
              <a:t>Sga is hosting a</a:t>
            </a:r>
          </a:p>
        </p:txBody>
      </p:sp>
      <p:sp>
        <p:nvSpPr>
          <p:cNvPr id="12" name="TextBox 12"/>
          <p:cNvSpPr txBox="1"/>
          <p:nvPr/>
        </p:nvSpPr>
        <p:spPr>
          <a:xfrm>
            <a:off x="8309798" y="3765010"/>
            <a:ext cx="2954203" cy="941668"/>
          </a:xfrm>
          <a:prstGeom prst="rect">
            <a:avLst/>
          </a:prstGeom>
        </p:spPr>
        <p:txBody>
          <a:bodyPr lIns="0" tIns="0" rIns="0" bIns="0" rtlCol="0" anchor="t">
            <a:spAutoFit/>
          </a:bodyPr>
          <a:lstStyle/>
          <a:p>
            <a:pPr algn="ctr" defTabSz="650230">
              <a:lnSpc>
                <a:spcPts val="2482"/>
              </a:lnSpc>
              <a:spcBef>
                <a:spcPct val="0"/>
              </a:spcBef>
            </a:pPr>
            <a:r>
              <a:rPr lang="en-US" sz="1773" kern="1200" spc="-35">
                <a:solidFill>
                  <a:srgbClr val="CC3300"/>
                </a:solidFill>
                <a:latin typeface="Kodchasan"/>
                <a:ea typeface="Kodchasan"/>
                <a:cs typeface="Kodchasan"/>
                <a:sym typeface="Kodchasan"/>
              </a:rPr>
              <a:t>Scan to sign up! Permission Forms located in the Front Office and in the spillot at lunch!</a:t>
            </a:r>
          </a:p>
        </p:txBody>
      </p:sp>
      <p:pic>
        <p:nvPicPr>
          <p:cNvPr id="13" name="Picture 13"/>
          <p:cNvPicPr>
            <a:picLocks noChangeAspect="1"/>
          </p:cNvPicPr>
          <p:nvPr/>
        </p:nvPicPr>
        <p:blipFill>
          <a:blip r:embed="rId10"/>
          <a:stretch>
            <a:fillRect/>
          </a:stretch>
        </p:blipFill>
        <p:spPr>
          <a:xfrm>
            <a:off x="7911710" y="4819976"/>
            <a:ext cx="3750379" cy="375037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7" y="1219200"/>
            <a:ext cx="13000433" cy="7312214"/>
            <a:chOff x="0" y="0"/>
            <a:chExt cx="4814975" cy="2708227"/>
          </a:xfrm>
        </p:grpSpPr>
        <p:sp>
          <p:nvSpPr>
            <p:cNvPr id="3" name="Freeform 3"/>
            <p:cNvSpPr/>
            <p:nvPr/>
          </p:nvSpPr>
          <p:spPr>
            <a:xfrm>
              <a:off x="0" y="0"/>
              <a:ext cx="4814975" cy="2708227"/>
            </a:xfrm>
            <a:custGeom>
              <a:avLst/>
              <a:gdLst/>
              <a:ahLst/>
              <a:cxnLst/>
              <a:rect l="l" t="t" r="r" b="b"/>
              <a:pathLst>
                <a:path w="4814975" h="2708227">
                  <a:moveTo>
                    <a:pt x="0" y="0"/>
                  </a:moveTo>
                  <a:lnTo>
                    <a:pt x="4814975" y="0"/>
                  </a:lnTo>
                  <a:lnTo>
                    <a:pt x="4814975" y="2708227"/>
                  </a:lnTo>
                  <a:lnTo>
                    <a:pt x="0" y="2708227"/>
                  </a:lnTo>
                  <a:close/>
                </a:path>
              </a:pathLst>
            </a:custGeom>
            <a:solidFill>
              <a:srgbClr val="F9F4F1"/>
            </a:solidFill>
          </p:spPr>
          <p:txBody>
            <a:bodyPr/>
            <a:lstStyle/>
            <a:p>
              <a:pPr defTabSz="650230"/>
              <a:endParaRPr lang="en-US" sz="1280" kern="1200">
                <a:solidFill>
                  <a:prstClr val="black"/>
                </a:solidFill>
                <a:latin typeface="Calibri"/>
                <a:ea typeface="+mn-ea"/>
                <a:cs typeface="+mn-cs"/>
              </a:endParaRPr>
            </a:p>
          </p:txBody>
        </p:sp>
        <p:sp>
          <p:nvSpPr>
            <p:cNvPr id="4" name="TextBox 4"/>
            <p:cNvSpPr txBox="1"/>
            <p:nvPr/>
          </p:nvSpPr>
          <p:spPr>
            <a:xfrm>
              <a:off x="0" y="-38100"/>
              <a:ext cx="4814975" cy="2746327"/>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sp>
        <p:nvSpPr>
          <p:cNvPr id="5" name="Freeform 5"/>
          <p:cNvSpPr/>
          <p:nvPr/>
        </p:nvSpPr>
        <p:spPr>
          <a:xfrm>
            <a:off x="2928046" y="1219200"/>
            <a:ext cx="7312214" cy="7312214"/>
          </a:xfrm>
          <a:custGeom>
            <a:avLst/>
            <a:gdLst/>
            <a:ahLst/>
            <a:cxnLst/>
            <a:rect l="l" t="t" r="r" b="b"/>
            <a:pathLst>
              <a:path w="10282801" h="10282801">
                <a:moveTo>
                  <a:pt x="0" y="0"/>
                </a:moveTo>
                <a:lnTo>
                  <a:pt x="10282801" y="0"/>
                </a:lnTo>
                <a:lnTo>
                  <a:pt x="10282801" y="10282801"/>
                </a:lnTo>
                <a:lnTo>
                  <a:pt x="0" y="10282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6" name="Freeform 6"/>
          <p:cNvSpPr/>
          <p:nvPr/>
        </p:nvSpPr>
        <p:spPr>
          <a:xfrm>
            <a:off x="-39610" y="1250875"/>
            <a:ext cx="2198750" cy="7225369"/>
          </a:xfrm>
          <a:custGeom>
            <a:avLst/>
            <a:gdLst/>
            <a:ahLst/>
            <a:cxnLst/>
            <a:rect l="l" t="t" r="r" b="b"/>
            <a:pathLst>
              <a:path w="10282801" h="10282801">
                <a:moveTo>
                  <a:pt x="0" y="0"/>
                </a:moveTo>
                <a:lnTo>
                  <a:pt x="10282801" y="0"/>
                </a:lnTo>
                <a:lnTo>
                  <a:pt x="10282801" y="10282801"/>
                </a:lnTo>
                <a:lnTo>
                  <a:pt x="0" y="10282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7" name="Freeform 7"/>
          <p:cNvSpPr/>
          <p:nvPr/>
        </p:nvSpPr>
        <p:spPr>
          <a:xfrm>
            <a:off x="10240260" y="1219200"/>
            <a:ext cx="7312214" cy="7312214"/>
          </a:xfrm>
          <a:custGeom>
            <a:avLst/>
            <a:gdLst/>
            <a:ahLst/>
            <a:cxnLst/>
            <a:rect l="l" t="t" r="r" b="b"/>
            <a:pathLst>
              <a:path w="10282801" h="10282801">
                <a:moveTo>
                  <a:pt x="0" y="0"/>
                </a:moveTo>
                <a:lnTo>
                  <a:pt x="10282801" y="0"/>
                </a:lnTo>
                <a:lnTo>
                  <a:pt x="10282801" y="10282801"/>
                </a:lnTo>
                <a:lnTo>
                  <a:pt x="0" y="10282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grpSp>
        <p:nvGrpSpPr>
          <p:cNvPr id="8" name="Group 8"/>
          <p:cNvGrpSpPr/>
          <p:nvPr/>
        </p:nvGrpSpPr>
        <p:grpSpPr>
          <a:xfrm>
            <a:off x="2111302" y="1219200"/>
            <a:ext cx="8742586" cy="7312214"/>
            <a:chOff x="0" y="0"/>
            <a:chExt cx="3237995" cy="2708227"/>
          </a:xfrm>
        </p:grpSpPr>
        <p:sp>
          <p:nvSpPr>
            <p:cNvPr id="9" name="Freeform 9"/>
            <p:cNvSpPr/>
            <p:nvPr/>
          </p:nvSpPr>
          <p:spPr>
            <a:xfrm>
              <a:off x="0" y="0"/>
              <a:ext cx="3237995" cy="2708227"/>
            </a:xfrm>
            <a:custGeom>
              <a:avLst/>
              <a:gdLst/>
              <a:ahLst/>
              <a:cxnLst/>
              <a:rect l="l" t="t" r="r" b="b"/>
              <a:pathLst>
                <a:path w="3237995" h="2708227">
                  <a:moveTo>
                    <a:pt x="0" y="0"/>
                  </a:moveTo>
                  <a:lnTo>
                    <a:pt x="3237995" y="0"/>
                  </a:lnTo>
                  <a:lnTo>
                    <a:pt x="3237995" y="2708227"/>
                  </a:lnTo>
                  <a:lnTo>
                    <a:pt x="0" y="2708227"/>
                  </a:lnTo>
                  <a:close/>
                </a:path>
              </a:pathLst>
            </a:custGeom>
            <a:solidFill>
              <a:srgbClr val="F9F4F1"/>
            </a:solidFill>
          </p:spPr>
          <p:txBody>
            <a:bodyPr/>
            <a:lstStyle/>
            <a:p>
              <a:pPr defTabSz="650230"/>
              <a:endParaRPr lang="en-US" sz="1280" kern="1200">
                <a:solidFill>
                  <a:prstClr val="black"/>
                </a:solidFill>
                <a:latin typeface="Calibri"/>
                <a:ea typeface="+mn-ea"/>
                <a:cs typeface="+mn-cs"/>
              </a:endParaRPr>
            </a:p>
          </p:txBody>
        </p:sp>
        <p:sp>
          <p:nvSpPr>
            <p:cNvPr id="10" name="TextBox 10"/>
            <p:cNvSpPr txBox="1"/>
            <p:nvPr/>
          </p:nvSpPr>
          <p:spPr>
            <a:xfrm>
              <a:off x="0" y="-38100"/>
              <a:ext cx="3237995" cy="2746327"/>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sp>
        <p:nvSpPr>
          <p:cNvPr id="11" name="TextBox 11"/>
          <p:cNvSpPr txBox="1"/>
          <p:nvPr/>
        </p:nvSpPr>
        <p:spPr>
          <a:xfrm>
            <a:off x="1545512" y="1250875"/>
            <a:ext cx="9630488" cy="5386090"/>
          </a:xfrm>
          <a:prstGeom prst="rect">
            <a:avLst/>
          </a:prstGeom>
        </p:spPr>
        <p:txBody>
          <a:bodyPr wrap="square" lIns="0" tIns="0" rIns="0" bIns="0" rtlCol="0" anchor="t">
            <a:spAutoFit/>
          </a:bodyPr>
          <a:lstStyle/>
          <a:p>
            <a:pPr algn="ctr" defTabSz="650230">
              <a:lnSpc>
                <a:spcPts val="10486"/>
              </a:lnSpc>
            </a:pPr>
            <a:r>
              <a:rPr lang="en-US" sz="11275" kern="1200" dirty="0">
                <a:solidFill>
                  <a:srgbClr val="513724"/>
                </a:solidFill>
                <a:latin typeface="Cranberry"/>
                <a:ea typeface="Cranberry"/>
                <a:cs typeface="Cranberry"/>
                <a:sym typeface="Cranberry"/>
              </a:rPr>
              <a:t>NEHS IS HOSTING A CUPCAKE FUNDRAISER</a:t>
            </a:r>
          </a:p>
        </p:txBody>
      </p:sp>
      <p:sp>
        <p:nvSpPr>
          <p:cNvPr id="12" name="Freeform 12"/>
          <p:cNvSpPr/>
          <p:nvPr/>
        </p:nvSpPr>
        <p:spPr>
          <a:xfrm rot="815203">
            <a:off x="12045563" y="2968694"/>
            <a:ext cx="1006011" cy="1076471"/>
          </a:xfrm>
          <a:custGeom>
            <a:avLst/>
            <a:gdLst/>
            <a:ahLst/>
            <a:cxnLst/>
            <a:rect l="l" t="t" r="r" b="b"/>
            <a:pathLst>
              <a:path w="1414703" h="1513787">
                <a:moveTo>
                  <a:pt x="0" y="0"/>
                </a:moveTo>
                <a:lnTo>
                  <a:pt x="1414703" y="0"/>
                </a:lnTo>
                <a:lnTo>
                  <a:pt x="1414703" y="1513787"/>
                </a:lnTo>
                <a:lnTo>
                  <a:pt x="0" y="1513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3" name="Freeform 13"/>
          <p:cNvSpPr/>
          <p:nvPr/>
        </p:nvSpPr>
        <p:spPr>
          <a:xfrm rot="-1136542" flipH="1">
            <a:off x="11770275" y="4282402"/>
            <a:ext cx="1006011" cy="1076471"/>
          </a:xfrm>
          <a:custGeom>
            <a:avLst/>
            <a:gdLst/>
            <a:ahLst/>
            <a:cxnLst/>
            <a:rect l="l" t="t" r="r" b="b"/>
            <a:pathLst>
              <a:path w="1414703" h="1513787">
                <a:moveTo>
                  <a:pt x="1414702" y="0"/>
                </a:moveTo>
                <a:lnTo>
                  <a:pt x="0" y="0"/>
                </a:lnTo>
                <a:lnTo>
                  <a:pt x="0" y="1513787"/>
                </a:lnTo>
                <a:lnTo>
                  <a:pt x="1414702" y="1513787"/>
                </a:lnTo>
                <a:lnTo>
                  <a:pt x="141470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4" name="Freeform 14"/>
          <p:cNvSpPr/>
          <p:nvPr/>
        </p:nvSpPr>
        <p:spPr>
          <a:xfrm rot="815203">
            <a:off x="12045563" y="5596112"/>
            <a:ext cx="1006011" cy="1076471"/>
          </a:xfrm>
          <a:custGeom>
            <a:avLst/>
            <a:gdLst/>
            <a:ahLst/>
            <a:cxnLst/>
            <a:rect l="l" t="t" r="r" b="b"/>
            <a:pathLst>
              <a:path w="1414703" h="1513787">
                <a:moveTo>
                  <a:pt x="0" y="0"/>
                </a:moveTo>
                <a:lnTo>
                  <a:pt x="1414703" y="0"/>
                </a:lnTo>
                <a:lnTo>
                  <a:pt x="1414703" y="1513786"/>
                </a:lnTo>
                <a:lnTo>
                  <a:pt x="0" y="1513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5" name="Freeform 15"/>
          <p:cNvSpPr/>
          <p:nvPr/>
        </p:nvSpPr>
        <p:spPr>
          <a:xfrm rot="-1136542" flipH="1">
            <a:off x="11770275" y="6909821"/>
            <a:ext cx="1006011" cy="1076471"/>
          </a:xfrm>
          <a:custGeom>
            <a:avLst/>
            <a:gdLst/>
            <a:ahLst/>
            <a:cxnLst/>
            <a:rect l="l" t="t" r="r" b="b"/>
            <a:pathLst>
              <a:path w="1414703" h="1513787">
                <a:moveTo>
                  <a:pt x="1414702" y="0"/>
                </a:moveTo>
                <a:lnTo>
                  <a:pt x="0" y="0"/>
                </a:lnTo>
                <a:lnTo>
                  <a:pt x="0" y="1513787"/>
                </a:lnTo>
                <a:lnTo>
                  <a:pt x="1414702" y="1513787"/>
                </a:lnTo>
                <a:lnTo>
                  <a:pt x="141470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6" name="Freeform 16"/>
          <p:cNvSpPr/>
          <p:nvPr/>
        </p:nvSpPr>
        <p:spPr>
          <a:xfrm rot="-1136542" flipH="1">
            <a:off x="11683437" y="1657499"/>
            <a:ext cx="1006011" cy="1076471"/>
          </a:xfrm>
          <a:custGeom>
            <a:avLst/>
            <a:gdLst/>
            <a:ahLst/>
            <a:cxnLst/>
            <a:rect l="l" t="t" r="r" b="b"/>
            <a:pathLst>
              <a:path w="1414703" h="1513787">
                <a:moveTo>
                  <a:pt x="1414703" y="0"/>
                </a:moveTo>
                <a:lnTo>
                  <a:pt x="0" y="0"/>
                </a:lnTo>
                <a:lnTo>
                  <a:pt x="0" y="1513787"/>
                </a:lnTo>
                <a:lnTo>
                  <a:pt x="1414703" y="1513787"/>
                </a:lnTo>
                <a:lnTo>
                  <a:pt x="14147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7" name="Freeform 17"/>
          <p:cNvSpPr/>
          <p:nvPr/>
        </p:nvSpPr>
        <p:spPr>
          <a:xfrm rot="815203" flipH="1">
            <a:off x="427136" y="3073081"/>
            <a:ext cx="1006011" cy="1076471"/>
          </a:xfrm>
          <a:custGeom>
            <a:avLst/>
            <a:gdLst/>
            <a:ahLst/>
            <a:cxnLst/>
            <a:rect l="l" t="t" r="r" b="b"/>
            <a:pathLst>
              <a:path w="1414703" h="1513787">
                <a:moveTo>
                  <a:pt x="1414703" y="0"/>
                </a:moveTo>
                <a:lnTo>
                  <a:pt x="0" y="0"/>
                </a:lnTo>
                <a:lnTo>
                  <a:pt x="0" y="1513786"/>
                </a:lnTo>
                <a:lnTo>
                  <a:pt x="1414703" y="1513786"/>
                </a:lnTo>
                <a:lnTo>
                  <a:pt x="141470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8" name="Freeform 18"/>
          <p:cNvSpPr/>
          <p:nvPr/>
        </p:nvSpPr>
        <p:spPr>
          <a:xfrm rot="-1136542">
            <a:off x="151848" y="4386790"/>
            <a:ext cx="1006011" cy="1076471"/>
          </a:xfrm>
          <a:custGeom>
            <a:avLst/>
            <a:gdLst/>
            <a:ahLst/>
            <a:cxnLst/>
            <a:rect l="l" t="t" r="r" b="b"/>
            <a:pathLst>
              <a:path w="1414703" h="1513787">
                <a:moveTo>
                  <a:pt x="0" y="0"/>
                </a:moveTo>
                <a:lnTo>
                  <a:pt x="1414702" y="0"/>
                </a:lnTo>
                <a:lnTo>
                  <a:pt x="1414702" y="1513787"/>
                </a:lnTo>
                <a:lnTo>
                  <a:pt x="0" y="1513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9" name="Freeform 19"/>
          <p:cNvSpPr/>
          <p:nvPr/>
        </p:nvSpPr>
        <p:spPr>
          <a:xfrm rot="815203" flipH="1">
            <a:off x="427136" y="5700499"/>
            <a:ext cx="1006011" cy="1076471"/>
          </a:xfrm>
          <a:custGeom>
            <a:avLst/>
            <a:gdLst/>
            <a:ahLst/>
            <a:cxnLst/>
            <a:rect l="l" t="t" r="r" b="b"/>
            <a:pathLst>
              <a:path w="1414703" h="1513787">
                <a:moveTo>
                  <a:pt x="1414703" y="0"/>
                </a:moveTo>
                <a:lnTo>
                  <a:pt x="0" y="0"/>
                </a:lnTo>
                <a:lnTo>
                  <a:pt x="0" y="1513787"/>
                </a:lnTo>
                <a:lnTo>
                  <a:pt x="1414703" y="1513787"/>
                </a:lnTo>
                <a:lnTo>
                  <a:pt x="141470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20" name="Freeform 20"/>
          <p:cNvSpPr/>
          <p:nvPr/>
        </p:nvSpPr>
        <p:spPr>
          <a:xfrm rot="-1136542">
            <a:off x="151848" y="7014208"/>
            <a:ext cx="1006011" cy="1076471"/>
          </a:xfrm>
          <a:custGeom>
            <a:avLst/>
            <a:gdLst/>
            <a:ahLst/>
            <a:cxnLst/>
            <a:rect l="l" t="t" r="r" b="b"/>
            <a:pathLst>
              <a:path w="1414703" h="1513787">
                <a:moveTo>
                  <a:pt x="0" y="0"/>
                </a:moveTo>
                <a:lnTo>
                  <a:pt x="1414702" y="0"/>
                </a:lnTo>
                <a:lnTo>
                  <a:pt x="1414702" y="1513787"/>
                </a:lnTo>
                <a:lnTo>
                  <a:pt x="0" y="1513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21" name="Freeform 21"/>
          <p:cNvSpPr/>
          <p:nvPr/>
        </p:nvSpPr>
        <p:spPr>
          <a:xfrm rot="-1136542">
            <a:off x="65010" y="1761887"/>
            <a:ext cx="1006011" cy="1076471"/>
          </a:xfrm>
          <a:custGeom>
            <a:avLst/>
            <a:gdLst/>
            <a:ahLst/>
            <a:cxnLst/>
            <a:rect l="l" t="t" r="r" b="b"/>
            <a:pathLst>
              <a:path w="1414703" h="1513787">
                <a:moveTo>
                  <a:pt x="0" y="0"/>
                </a:moveTo>
                <a:lnTo>
                  <a:pt x="1414703" y="0"/>
                </a:lnTo>
                <a:lnTo>
                  <a:pt x="1414703" y="1513787"/>
                </a:lnTo>
                <a:lnTo>
                  <a:pt x="0" y="1513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22" name="TextBox 22"/>
          <p:cNvSpPr txBox="1"/>
          <p:nvPr/>
        </p:nvSpPr>
        <p:spPr>
          <a:xfrm>
            <a:off x="2084523" y="6880072"/>
            <a:ext cx="8533669" cy="1346522"/>
          </a:xfrm>
          <a:prstGeom prst="rect">
            <a:avLst/>
          </a:prstGeom>
        </p:spPr>
        <p:txBody>
          <a:bodyPr lIns="0" tIns="0" rIns="0" bIns="0" rtlCol="0" anchor="t">
            <a:spAutoFit/>
          </a:bodyPr>
          <a:lstStyle/>
          <a:p>
            <a:pPr algn="ctr" defTabSz="650230">
              <a:lnSpc>
                <a:spcPts val="3545"/>
              </a:lnSpc>
            </a:pPr>
            <a:r>
              <a:rPr lang="en-US" sz="3223" kern="1200" spc="673">
                <a:solidFill>
                  <a:srgbClr val="513724"/>
                </a:solidFill>
                <a:latin typeface="IreneFlorentina"/>
                <a:ea typeface="IreneFlorentina"/>
                <a:cs typeface="IreneFlorentina"/>
                <a:sym typeface="IreneFlorentina"/>
              </a:rPr>
              <a:t>$2 A CUPCAKE, SOLD IN BREEZEWAY FROM MARCH 26-28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Monday 4/14 4 to 5:30 pm Wednesday 4/16 4 to 5:30 pm</a:t>
            </a:r>
            <a:endParaRPr lang="en-US" sz="2560"/>
          </a:p>
          <a:p>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EA87-1B35-49D8-04A0-03B89BC71E3F}"/>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13033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62C3-DD21-2F66-BE50-6780A7A009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3A7717-6576-A95B-9C6F-57DA5548FD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501371-527A-CB2A-0D47-E8B3C87EBB2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668802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6234335-2E57-0880-B74F-E3835E48D711}"/>
              </a:ext>
            </a:extLst>
          </p:cNvPr>
          <p:cNvPicPr>
            <a:picLocks noChangeAspect="1"/>
          </p:cNvPicPr>
          <p:nvPr/>
        </p:nvPicPr>
        <p:blipFill rotWithShape="1">
          <a:blip r:embed="rId2">
            <a:extLst>
              <a:ext uri="{28A0092B-C50C-407E-A947-70E740481C1C}">
                <a14:useLocalDpi xmlns:a14="http://schemas.microsoft.com/office/drawing/2010/main" val="0"/>
              </a:ext>
            </a:extLst>
          </a:blip>
          <a:srcRect r="2" b="15999"/>
          <a:stretch/>
        </p:blipFill>
        <p:spPr>
          <a:xfrm>
            <a:off x="4141409"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819E0FAE-8EE2-D51F-A27B-33D6364A18E5}"/>
              </a:ext>
            </a:extLst>
          </p:cNvPr>
          <p:cNvSpPr txBox="1"/>
          <p:nvPr/>
        </p:nvSpPr>
        <p:spPr>
          <a:xfrm>
            <a:off x="124835" y="1219200"/>
            <a:ext cx="3694097" cy="2981457"/>
          </a:xfrm>
          <a:prstGeom prst="rect">
            <a:avLst/>
          </a:prstGeom>
          <a:noFill/>
        </p:spPr>
        <p:txBody>
          <a:bodyPr wrap="square" rtlCol="0">
            <a:spAutoFit/>
          </a:bodyPr>
          <a:lstStyle/>
          <a:p>
            <a:pPr algn="ctr" defTabSz="975390"/>
            <a:r>
              <a:rPr lang="en-US" sz="9387" kern="1200" dirty="0">
                <a:solidFill>
                  <a:prstClr val="white"/>
                </a:solidFill>
                <a:latin typeface="Algerian" panose="04020705040A02060702" pitchFamily="82" charset="0"/>
                <a:ea typeface="+mn-ea"/>
                <a:cs typeface="+mn-cs"/>
              </a:rPr>
              <a:t>D&amp;D Club</a:t>
            </a:r>
          </a:p>
        </p:txBody>
      </p:sp>
      <p:sp>
        <p:nvSpPr>
          <p:cNvPr id="7" name="TextBox 6">
            <a:extLst>
              <a:ext uri="{FF2B5EF4-FFF2-40B4-BE49-F238E27FC236}">
                <a16:creationId xmlns:a16="http://schemas.microsoft.com/office/drawing/2014/main" id="{60ED8EC7-1960-8630-B592-0AD7E3F02B3D}"/>
              </a:ext>
            </a:extLst>
          </p:cNvPr>
          <p:cNvSpPr txBox="1"/>
          <p:nvPr/>
        </p:nvSpPr>
        <p:spPr>
          <a:xfrm>
            <a:off x="155932" y="4206685"/>
            <a:ext cx="3694097" cy="3834896"/>
          </a:xfrm>
          <a:prstGeom prst="rect">
            <a:avLst/>
          </a:prstGeom>
          <a:noFill/>
        </p:spPr>
        <p:txBody>
          <a:bodyPr wrap="square" rtlCol="0">
            <a:spAutoFit/>
          </a:bodyPr>
          <a:lstStyle/>
          <a:p>
            <a:pPr algn="ctr" defTabSz="975390"/>
            <a:r>
              <a:rPr lang="en-US" sz="3840" kern="1200" dirty="0">
                <a:solidFill>
                  <a:prstClr val="white"/>
                </a:solidFill>
                <a:latin typeface="Algerian" panose="04020705040A02060702" pitchFamily="82" charset="0"/>
                <a:ea typeface="+mn-ea"/>
                <a:cs typeface="+mn-cs"/>
              </a:rPr>
              <a:t>Meetings</a:t>
            </a:r>
          </a:p>
          <a:p>
            <a:pPr algn="ctr" defTabSz="975390"/>
            <a:r>
              <a:rPr lang="en-US" sz="3840" kern="1200" dirty="0">
                <a:solidFill>
                  <a:prstClr val="white"/>
                </a:solidFill>
                <a:latin typeface="Algerian" panose="04020705040A02060702" pitchFamily="82" charset="0"/>
                <a:ea typeface="+mn-ea"/>
                <a:cs typeface="+mn-cs"/>
              </a:rPr>
              <a:t>will resume</a:t>
            </a:r>
          </a:p>
          <a:p>
            <a:pPr algn="ctr" defTabSz="975390"/>
            <a:r>
              <a:rPr lang="en-US" sz="3840" kern="1200" dirty="0">
                <a:solidFill>
                  <a:prstClr val="white"/>
                </a:solidFill>
                <a:latin typeface="Algerian" panose="04020705040A02060702" pitchFamily="82" charset="0"/>
                <a:ea typeface="+mn-ea"/>
                <a:cs typeface="+mn-cs"/>
              </a:rPr>
              <a:t>next week</a:t>
            </a:r>
          </a:p>
          <a:p>
            <a:pPr algn="ctr" defTabSz="975390"/>
            <a:endParaRPr lang="en-US" sz="2560" kern="1200" dirty="0">
              <a:solidFill>
                <a:prstClr val="white"/>
              </a:solidFill>
              <a:latin typeface="Algerian" panose="04020705040A02060702" pitchFamily="82" charset="0"/>
              <a:ea typeface="+mn-ea"/>
              <a:cs typeface="+mn-cs"/>
            </a:endParaRPr>
          </a:p>
          <a:p>
            <a:pPr algn="ctr" defTabSz="975390"/>
            <a:r>
              <a:rPr lang="en-US" sz="2560" kern="1200" dirty="0">
                <a:solidFill>
                  <a:prstClr val="white"/>
                </a:solidFill>
                <a:latin typeface="Algerian" panose="04020705040A02060702" pitchFamily="82" charset="0"/>
                <a:ea typeface="+mn-ea"/>
                <a:cs typeface="+mn-cs"/>
              </a:rPr>
              <a:t>Monday</a:t>
            </a:r>
          </a:p>
          <a:p>
            <a:pPr algn="ctr" defTabSz="975390"/>
            <a:r>
              <a:rPr lang="en-US" sz="2560" kern="1200" dirty="0">
                <a:solidFill>
                  <a:prstClr val="white"/>
                </a:solidFill>
                <a:latin typeface="Algerian" panose="04020705040A02060702" pitchFamily="82" charset="0"/>
                <a:ea typeface="+mn-ea"/>
                <a:cs typeface="+mn-cs"/>
              </a:rPr>
              <a:t>March 31, 2025</a:t>
            </a:r>
          </a:p>
          <a:p>
            <a:pPr algn="ctr" defTabSz="975390"/>
            <a:r>
              <a:rPr lang="en-US" sz="2560" kern="1200" dirty="0">
                <a:solidFill>
                  <a:prstClr val="white"/>
                </a:solidFill>
                <a:latin typeface="Algerian" panose="04020705040A02060702" pitchFamily="82" charset="0"/>
                <a:ea typeface="+mn-ea"/>
                <a:cs typeface="+mn-cs"/>
              </a:rPr>
              <a:t>4:00 – 5:15</a:t>
            </a:r>
          </a:p>
          <a:p>
            <a:pPr algn="ctr" defTabSz="975390"/>
            <a:r>
              <a:rPr lang="en-US" sz="2560" kern="1200" dirty="0">
                <a:solidFill>
                  <a:prstClr val="white"/>
                </a:solidFill>
                <a:latin typeface="Algerian" panose="04020705040A02060702" pitchFamily="82" charset="0"/>
                <a:ea typeface="+mn-ea"/>
                <a:cs typeface="+mn-cs"/>
              </a:rPr>
              <a:t>Rm.# 175</a:t>
            </a:r>
          </a:p>
        </p:txBody>
      </p:sp>
    </p:spTree>
    <p:extLst>
      <p:ext uri="{BB962C8B-B14F-4D97-AF65-F5344CB8AC3E}">
        <p14:creationId xmlns:p14="http://schemas.microsoft.com/office/powerpoint/2010/main" val="3354876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dirty="0"/>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-Science Olympiad- At lunch, in 247B</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5.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7.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Props1.xml><?xml version="1.0" encoding="utf-8"?>
<ds:datastoreItem xmlns:ds="http://schemas.openxmlformats.org/officeDocument/2006/customXml" ds:itemID="{DC565BAB-17E8-4CBD-8C54-0B3E0C2D1326}">
  <ds:schemaRefs>
    <ds:schemaRef ds:uri="http://schemas.openxmlformats.org/package/2006/metadata/core-properties"/>
    <ds:schemaRef ds:uri="http://purl.org/dc/terms/"/>
    <ds:schemaRef ds:uri="37bbd720-11c8-45bb-9f9d-154eaa7a73de"/>
    <ds:schemaRef ds:uri="http://www.w3.org/XML/1998/namespace"/>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8e5e79ef-1ba3-4771-9c10-527fce98e519"/>
  </ds:schemaRefs>
</ds:datastoreItem>
</file>

<file path=customXml/itemProps2.xml><?xml version="1.0" encoding="utf-8"?>
<ds:datastoreItem xmlns:ds="http://schemas.openxmlformats.org/officeDocument/2006/customXml" ds:itemID="{53BA193E-68D5-4285-95D6-93A792A91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bd720-11c8-45bb-9f9d-154eaa7a73de"/>
    <ds:schemaRef ds:uri="8e5e79ef-1ba3-4771-9c10-527fce98e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4.xml><?xml version="1.0" encoding="utf-8"?>
<ds:datastoreItem xmlns:ds="http://schemas.openxmlformats.org/officeDocument/2006/customXml" ds:itemID="{09554E17-4043-457B-9EE5-1626036EB638}">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070033D2-FACC-475E-AF55-DB5C867795F9}">
  <ds:schemaRefs/>
</ds:datastoreItem>
</file>

<file path=customXml/itemProps7.xml><?xml version="1.0" encoding="utf-8"?>
<ds:datastoreItem xmlns:ds="http://schemas.openxmlformats.org/officeDocument/2006/customXml" ds:itemID="{CB9FF16E-4217-469D-AB35-C609D5DFECCF}">
  <ds:schemaRefs/>
</ds:datastoreItem>
</file>

<file path=docProps/app.xml><?xml version="1.0" encoding="utf-8"?>
<Properties xmlns="http://schemas.openxmlformats.org/officeDocument/2006/extended-properties" xmlns:vt="http://schemas.openxmlformats.org/officeDocument/2006/docPropsVTypes">
  <TotalTime>814</TotalTime>
  <Words>1651</Words>
  <Application>Microsoft Office PowerPoint</Application>
  <PresentationFormat>Custom</PresentationFormat>
  <Paragraphs>203</Paragraphs>
  <Slides>48</Slides>
  <Notes>2</Notes>
  <HiddenSlides>0</HiddenSlides>
  <MMClips>0</MMClips>
  <ScaleCrop>false</ScaleCrop>
  <HeadingPairs>
    <vt:vector size="8" baseType="variant">
      <vt:variant>
        <vt:lpstr>Fonts Used</vt:lpstr>
      </vt:variant>
      <vt:variant>
        <vt:i4>27</vt:i4>
      </vt:variant>
      <vt:variant>
        <vt:lpstr>Theme</vt:lpstr>
      </vt:variant>
      <vt:variant>
        <vt:i4>16</vt:i4>
      </vt:variant>
      <vt:variant>
        <vt:lpstr>Embedded OLE Servers</vt:lpstr>
      </vt:variant>
      <vt:variant>
        <vt:i4>1</vt:i4>
      </vt:variant>
      <vt:variant>
        <vt:lpstr>Slide Titles</vt:lpstr>
      </vt:variant>
      <vt:variant>
        <vt:i4>48</vt:i4>
      </vt:variant>
    </vt:vector>
  </HeadingPairs>
  <TitlesOfParts>
    <vt:vector size="92" baseType="lpstr">
      <vt:lpstr>Satisfy</vt:lpstr>
      <vt:lpstr>Helvetica Neue</vt:lpstr>
      <vt:lpstr>Calisto MT</vt:lpstr>
      <vt:lpstr>Modern Love</vt:lpstr>
      <vt:lpstr>Calibri Light</vt:lpstr>
      <vt:lpstr>Arial</vt:lpstr>
      <vt:lpstr>IreneFlorentina</vt:lpstr>
      <vt:lpstr>Cranberry</vt:lpstr>
      <vt:lpstr>Algerian</vt:lpstr>
      <vt:lpstr>Bookman Old Style</vt:lpstr>
      <vt:lpstr>Tw Cen MT</vt:lpstr>
      <vt:lpstr>Aptos Display</vt:lpstr>
      <vt:lpstr>Georgia Pro Light</vt:lpstr>
      <vt:lpstr>Kodchasan</vt:lpstr>
      <vt:lpstr>Consolas</vt:lpstr>
      <vt:lpstr>Georgia</vt:lpstr>
      <vt:lpstr>Franklin Gothic Heavy</vt:lpstr>
      <vt:lpstr>Gill Sans Nova</vt:lpstr>
      <vt:lpstr>Rockwell</vt:lpstr>
      <vt:lpstr>Calibri</vt:lpstr>
      <vt:lpstr>Aptos</vt:lpstr>
      <vt:lpstr>Georgia Pro Semibold</vt:lpstr>
      <vt:lpstr>Arial Nova</vt:lpstr>
      <vt:lpstr>Wingdings 2</vt:lpstr>
      <vt:lpstr>Times New Roman</vt:lpstr>
      <vt:lpstr>Arial Black</vt:lpstr>
      <vt:lpstr>The Hand</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VaultVTI</vt:lpstr>
      <vt:lpstr>Office Theme</vt:lpstr>
      <vt:lpstr>3_Office Theme</vt:lpstr>
      <vt:lpstr>Droplet</vt:lpstr>
      <vt:lpstr>4_Office Theme</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Monday 4/14 4 to 5:30 pm Wednesday 4/16 4 to 5:30 pm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32</cp:revision>
  <cp:lastPrinted>2025-02-06T23:31:27Z</cp:lastPrinted>
  <dcterms:created xsi:type="dcterms:W3CDTF">2018-11-26T04:56:53Z</dcterms:created>
  <dcterms:modified xsi:type="dcterms:W3CDTF">2025-03-28T12:26:55Z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